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sldIdLst>
    <p:sldId id="267" r:id="rId4"/>
    <p:sldId id="270" r:id="rId5"/>
    <p:sldId id="260" r:id="rId6"/>
    <p:sldId id="258" r:id="rId7"/>
    <p:sldId id="265" r:id="rId8"/>
    <p:sldId id="259" r:id="rId9"/>
    <p:sldId id="266" r:id="rId10"/>
    <p:sldId id="261" r:id="rId11"/>
    <p:sldId id="268" r:id="rId12"/>
    <p:sldId id="263" r:id="rId13"/>
    <p:sldId id="269" r:id="rId14"/>
    <p:sldId id="264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C8235-A2CA-4743-ABA4-1F44397517E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6CADA-4585-4358-9CD7-B24D34D874D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D7E3-33BB-44AB-846D-34319DEF207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C1EDB1-C4CA-4DFA-B085-F60EEF2F58C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29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87132-0C60-4347-AD13-D424A3B5D6B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EDBA-EC6D-4B47-9850-5D55127C7FA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08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4BBF1-8EF4-41DD-9F34-4167472721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75523-F37E-47AF-A35E-93E82BB47EC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B0B76-21FD-4849-B795-602C9449BC2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BA34D6-3FFA-4475-8D3A-B197A7E56C4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2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04B4E8-7945-4BF0-A389-92126A5E981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1DC3B-056C-4BEA-8D5E-A98C3FBAB47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47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BA1DD-4325-49B3-9271-4307D452C4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86274A-1A5F-4ACB-9467-8478BAB563A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F286C-500E-48B6-8E67-EA6B1204FF7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64BD-F85F-41A5-969F-B4BE4019E39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14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30B1B-A4E8-4413-8389-FE6C046E84B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EFBCB3-1F32-4BEF-B393-2387EFEEB82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38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400EA-EA0F-47C6-B7A3-41594E4033A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8ADB3E-0F8A-41F6-80E5-6B621E3C2D0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03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1532C-02B4-438C-96C6-482AF8AB552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172F4-959E-4AC5-8ABD-C893BF11859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6799D9-0648-4D02-8B85-ECFC2ECC97D6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t>3/23/2021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4754EE5-3614-404D-854F-883FCBB0C447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7"/>
          <p:cNvPicPr/>
          <p:nvPr/>
        </p:nvPicPr>
        <p:blipFill>
          <a:blip r:embed="rId15"/>
          <a:stretch/>
        </p:blipFill>
        <p:spPr>
          <a:xfrm>
            <a:off x="2060280" y="1563120"/>
            <a:ext cx="4813560" cy="8460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3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B693F7B-4929-470A-8836-18CFA7FF0324}" type="datetime">
              <a:rPr lang="en-US" sz="1800" b="0" strike="noStrike" spc="-1">
                <a:solidFill>
                  <a:srgbClr val="000000"/>
                </a:solidFill>
                <a:latin typeface="Arial"/>
              </a:rPr>
              <a:t>3/23/2021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94" name="PlaceHolder 8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5" name="PlaceHolder 9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9574E65-7C2C-4A9C-B1F1-8AD01D799932}" type="slidenum">
              <a:rPr lang="en-US" sz="18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CC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chool1926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1037" name="Рисунок 8" descr="school1926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Рисунок 9" descr="school1926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Рисунок 10" descr="school1926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11" descr="school1926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12" descr="school1926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Рисунок 13" descr="school1418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70D2FC-E164-4A67-B1A0-59A156BC190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5050">
                    <a:tint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5050">
                  <a:tint val="75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9797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76911-DC85-466E-8D75-1291DA4F578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FF97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FF97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88275" y="1724298"/>
            <a:ext cx="7798165" cy="292608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</a:rPr>
              <a:t>муниципальный  конкурс   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детских рисунков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  «Я – художник. Я- так вижу»</a:t>
            </a:r>
            <a:endParaRPr lang="ru-RU" sz="6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6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554480" y="1604520"/>
            <a:ext cx="7131960" cy="39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Обитоцкая</a:t>
            </a:r>
            <a:r>
              <a:rPr lang="ru-RU" sz="3600" b="1" dirty="0" smtClean="0">
                <a:solidFill>
                  <a:srgbClr val="FF0000"/>
                </a:solidFill>
              </a:rPr>
              <a:t> Алена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«Веселый хоровод»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88274" y="1604520"/>
            <a:ext cx="7798165" cy="2680097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Гонцов Максим 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3 место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в муниципальном конкурсе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8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type="ctr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47" name="Rectangle 5"/>
          <p:cNvSpPr>
            <a:spLocks noGrp="1"/>
          </p:cNvSpPr>
          <p:nvPr>
            <p:ph type="subTitle" idx="1"/>
          </p:nvPr>
        </p:nvSpPr>
        <p:spPr>
          <a:xfrm>
            <a:off x="395288" y="981075"/>
            <a:ext cx="8426450" cy="504031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1800" b="1" smtClean="0"/>
              <a:t> </a:t>
            </a:r>
            <a:endParaRPr lang="ru-RU" altLang="ru-RU" sz="1800" smtClean="0">
              <a:solidFill>
                <a:srgbClr val="000000"/>
              </a:solidFill>
            </a:endParaRPr>
          </a:p>
        </p:txBody>
      </p:sp>
      <p:pic>
        <p:nvPicPr>
          <p:cNvPr id="317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1789611" y="2174400"/>
            <a:ext cx="5055325" cy="27111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6600" b="1" strike="noStrike" spc="-1" dirty="0" smtClean="0">
                <a:solidFill>
                  <a:srgbClr val="FF0000"/>
                </a:solidFill>
                <a:latin typeface="Boyarsky" panose="020B0604020202020204" pitchFamily="33" charset="0"/>
              </a:rPr>
              <a:t>Наши участники</a:t>
            </a:r>
            <a:endParaRPr lang="ru-RU" sz="6600" b="1" strike="noStrike" spc="-1" dirty="0">
              <a:solidFill>
                <a:srgbClr val="FF0000"/>
              </a:solidFill>
              <a:latin typeface="Boyarsky" panose="020B0604020202020204" pitchFamily="33" charset="0"/>
            </a:endParaRPr>
          </a:p>
        </p:txBody>
      </p:sp>
      <p:sp>
        <p:nvSpPr>
          <p:cNvPr id="139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5"/>
          <p:cNvSpPr txBox="1"/>
          <p:nvPr/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129246" y="1604520"/>
            <a:ext cx="6557194" cy="39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Новикова Варя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«Дружная семейка»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9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0"/>
            <a:ext cx="78377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554480" y="1604520"/>
            <a:ext cx="7131960" cy="39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Гумерова</a:t>
            </a:r>
            <a:r>
              <a:rPr lang="ru-RU" sz="3600" b="1" dirty="0" smtClean="0">
                <a:solidFill>
                  <a:srgbClr val="FF0000"/>
                </a:solidFill>
              </a:rPr>
              <a:t> Арина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 Рождественская встреча»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1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554480" y="1604520"/>
            <a:ext cx="7131960" cy="397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Ушанова</a:t>
            </a:r>
            <a:r>
              <a:rPr lang="ru-RU" sz="3600" b="1" dirty="0" smtClean="0">
                <a:solidFill>
                  <a:srgbClr val="FF0000"/>
                </a:solidFill>
              </a:rPr>
              <a:t> Маша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      « В лесу»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9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КРАСКИ">
  <a:themeElements>
    <a:clrScheme name="2_КРАСКИ 1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FFFFE2"/>
      </a:accent3>
      <a:accent4>
        <a:srgbClr val="DA4343"/>
      </a:accent4>
      <a:accent5>
        <a:srgbClr val="ADE2FF"/>
      </a:accent5>
      <a:accent6>
        <a:srgbClr val="E75CB9"/>
      </a:accent6>
      <a:hlink>
        <a:srgbClr val="0000FF"/>
      </a:hlink>
      <a:folHlink>
        <a:srgbClr val="6666FF"/>
      </a:folHlink>
    </a:clrScheme>
    <a:fontScheme name="2_КРАСКИ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КРАСКИ 1">
        <a:dk1>
          <a:srgbClr val="FF5050"/>
        </a:dk1>
        <a:lt1>
          <a:srgbClr val="FFFFCC"/>
        </a:lt1>
        <a:dk2>
          <a:srgbClr val="CC99FF"/>
        </a:dk2>
        <a:lt2>
          <a:srgbClr val="CCFFCC"/>
        </a:lt2>
        <a:accent1>
          <a:srgbClr val="33CCFF"/>
        </a:accent1>
        <a:accent2>
          <a:srgbClr val="FF66CC"/>
        </a:accent2>
        <a:accent3>
          <a:srgbClr val="FFFFE2"/>
        </a:accent3>
        <a:accent4>
          <a:srgbClr val="DA4343"/>
        </a:accent4>
        <a:accent5>
          <a:srgbClr val="ADE2FF"/>
        </a:accent5>
        <a:accent6>
          <a:srgbClr val="E75CB9"/>
        </a:accent6>
        <a:hlink>
          <a:srgbClr val="0000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60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Boyarsky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2_КРАСКИ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Шаблон Фокиной Л. П.</dc:creator>
  <dc:description/>
  <cp:lastModifiedBy>Ирина Вячеславовна</cp:lastModifiedBy>
  <cp:revision>41</cp:revision>
  <dcterms:created xsi:type="dcterms:W3CDTF">2014-07-06T18:18:01Z</dcterms:created>
  <dcterms:modified xsi:type="dcterms:W3CDTF">2021-03-23T18:27:49Z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