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58" r:id="rId6"/>
    <p:sldId id="266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7AE3-502A-477B-A853-EA1932F97AE5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42F51-9B59-4A93-83A9-3E8D7AAFFC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6B1-3996-405C-B220-DAFC42BD8C13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0888-05A8-4716-B080-6DCB60897A1F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008-DF1B-4055-9F16-93449A7C4486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99-C0F3-4C2E-BFD9-FD7505646998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6E99-A624-4B06-AD4A-CBB34A573C03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9AAC-8154-4051-A8D4-C2EBC36AE66F}" type="datetime1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3C35-C951-43E7-BAF6-BBBAD6685CFE}" type="datetime1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D0C9-0460-40B9-93B5-C3CB5D5E0759}" type="datetime1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0669-2977-4CC3-81BD-CD929C6C9D06}" type="datetime1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2DF3-0EA5-4BBC-A95B-EA0EAF776405}" type="datetime1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FF4C-7622-43BC-A4B7-0D7B9A9A7DE8}" type="datetime1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c2cc5d23ff0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3068960" cy="3068960"/>
          </a:xfrm>
          <a:prstGeom prst="rect">
            <a:avLst/>
          </a:prstGeom>
        </p:spPr>
      </p:pic>
      <p:pic>
        <p:nvPicPr>
          <p:cNvPr id="9" name="Рисунок 8" descr="rgtaylor_csc_net_wan_clou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67944" y="332656"/>
            <a:ext cx="2952328" cy="1549972"/>
          </a:xfrm>
          <a:prstGeom prst="rect">
            <a:avLst/>
          </a:prstGeom>
        </p:spPr>
      </p:pic>
      <p:pic>
        <p:nvPicPr>
          <p:cNvPr id="8" name="Рисунок 7" descr="rgtaylor_csc_net_wan_clou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91680" y="0"/>
            <a:ext cx="2952328" cy="1549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48A9-F7FD-48F6-A1B3-8A8BC9B3EF48}" type="datetime1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90AD-D3B0-4CE6-B5CE-9467B86A9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65142"/>
            <a:ext cx="7772400" cy="26279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Применение перфокарт в экологическом воспитании дошкольников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151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Выполнила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Воспитатель МБДОУ № 149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Собанчинова</a:t>
            </a:r>
            <a:r>
              <a:rPr lang="ru-RU" sz="1800" b="1" dirty="0" smtClean="0">
                <a:solidFill>
                  <a:schemeClr val="tx1"/>
                </a:solidFill>
              </a:rPr>
              <a:t> С.Д.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302110"/>
            <a:ext cx="84249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FF0000"/>
                </a:solidFill>
              </a:rPr>
              <a:t>Руководство </a:t>
            </a:r>
            <a:r>
              <a:rPr lang="ru-RU" b="1" dirty="0">
                <a:solidFill>
                  <a:srgbClr val="FF0000"/>
                </a:solidFill>
              </a:rPr>
              <a:t>деятельностью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996952"/>
            <a:ext cx="7571184" cy="37245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заинтересовывать детей предстоящей </a:t>
            </a:r>
            <a:r>
              <a:rPr lang="ru-RU" dirty="0" smtClean="0"/>
              <a:t>деятельностью.</a:t>
            </a:r>
          </a:p>
          <a:p>
            <a:r>
              <a:rPr lang="ru-RU" dirty="0"/>
              <a:t>создать </a:t>
            </a:r>
            <a:r>
              <a:rPr lang="ru-RU" dirty="0" smtClean="0"/>
              <a:t> </a:t>
            </a:r>
            <a:r>
              <a:rPr lang="ru-RU" dirty="0"/>
              <a:t>проблемно – поисковую </a:t>
            </a:r>
            <a:r>
              <a:rPr lang="ru-RU" dirty="0" smtClean="0"/>
              <a:t>ситуацию.</a:t>
            </a:r>
          </a:p>
          <a:p>
            <a:r>
              <a:rPr lang="ru-RU" dirty="0"/>
              <a:t>объяснить </a:t>
            </a:r>
            <a:r>
              <a:rPr lang="ru-RU" dirty="0" smtClean="0"/>
              <a:t>правила.</a:t>
            </a:r>
          </a:p>
          <a:p>
            <a:r>
              <a:rPr lang="ru-RU" dirty="0"/>
              <a:t>познакомить с общими способами </a:t>
            </a:r>
            <a:r>
              <a:rPr lang="ru-RU" dirty="0" smtClean="0"/>
              <a:t>действий.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6606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Перфокарта </a:t>
            </a:r>
            <a:r>
              <a:rPr lang="ru-RU" dirty="0"/>
              <a:t>– </a:t>
            </a:r>
            <a:r>
              <a:rPr lang="ru-RU" sz="2800" b="1" dirty="0"/>
              <a:t>это индивидуальная карточка с заданием, сделанная из бумаги или картона.</a:t>
            </a:r>
          </a:p>
        </p:txBody>
      </p:sp>
    </p:spTree>
    <p:extLst>
      <p:ext uri="{BB962C8B-B14F-4D97-AF65-F5344CB8AC3E}">
        <p14:creationId xmlns:p14="http://schemas.microsoft.com/office/powerpoint/2010/main" val="34975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5400" dirty="0" smtClean="0">
                <a:solidFill>
                  <a:srgbClr val="FF0000"/>
                </a:solidFill>
              </a:rPr>
              <a:t>задачи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51720" y="2924944"/>
            <a:ext cx="6635080" cy="3201219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1.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Упражнять в классификации,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сравнении, общении, доказательной речи.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Уточнять знания детей о диких,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домашних животных и птицах; овощах и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фруктах, ягодах и грибах, насекомых и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пресноводных животных,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деревьях, явлениях природы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Развивать мышление, память,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внимание, слуховое восприятие; умение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рассуждать, обобщать, делать выводы.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Воспитывать бережное отношение к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объектам живой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неживой природы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48"/>
            <a:ext cx="913650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5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77b329b27bb72ab90771e50b192f52a436d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Применение перфокарт в экологическом воспитании дошкольников</vt:lpstr>
      <vt:lpstr>Презентация PowerPoint</vt:lpstr>
      <vt:lpstr>Презентация PowerPoint</vt:lpstr>
      <vt:lpstr>Презентация PowerPoint</vt:lpstr>
      <vt:lpstr>            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Руководство деятельностью детей: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Safronova</cp:lastModifiedBy>
  <cp:revision>13</cp:revision>
  <dcterms:created xsi:type="dcterms:W3CDTF">2012-06-11T14:41:07Z</dcterms:created>
  <dcterms:modified xsi:type="dcterms:W3CDTF">2017-05-08T13:13:28Z</dcterms:modified>
</cp:coreProperties>
</file>